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07" r:id="rId5"/>
    <p:sldId id="323" r:id="rId6"/>
    <p:sldId id="335" r:id="rId7"/>
    <p:sldId id="336" r:id="rId8"/>
    <p:sldId id="337" r:id="rId9"/>
    <p:sldId id="338" r:id="rId10"/>
    <p:sldId id="288" r:id="rId11"/>
    <p:sldId id="289" r:id="rId12"/>
    <p:sldId id="346" r:id="rId13"/>
    <p:sldId id="347" r:id="rId14"/>
    <p:sldId id="350" r:id="rId15"/>
    <p:sldId id="351" r:id="rId16"/>
    <p:sldId id="348" r:id="rId17"/>
    <p:sldId id="349" r:id="rId18"/>
    <p:sldId id="303" r:id="rId19"/>
    <p:sldId id="304" r:id="rId20"/>
    <p:sldId id="325" r:id="rId21"/>
    <p:sldId id="340" r:id="rId22"/>
    <p:sldId id="341" r:id="rId23"/>
    <p:sldId id="342" r:id="rId24"/>
    <p:sldId id="344" r:id="rId25"/>
    <p:sldId id="343" r:id="rId26"/>
    <p:sldId id="345" r:id="rId27"/>
    <p:sldId id="286" r:id="rId28"/>
    <p:sldId id="287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</a:t>
            </a:r>
            <a:r>
              <a:rPr lang="en-US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7</a:t>
            </a:r>
            <a:endParaRPr lang="ru-RU" sz="4000" spc="300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777810" y="350479"/>
            <a:ext cx="7961745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806812" y="3077306"/>
            <a:ext cx="5903742" cy="1987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авторизация пользователя с получением токена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регистрация пользователя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получение и вывод данных страницы рецепта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Регистрация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77D49-99DE-4A1D-A5BF-0E1C3958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6" y="943849"/>
            <a:ext cx="2609850" cy="15811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493CA0-660F-466F-A827-FC46390F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17" y="3896069"/>
            <a:ext cx="6953250" cy="2105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5919832" y="2306714"/>
            <a:ext cx="60946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регистрации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24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2A1AA-878C-4C4C-B408-10B2D0DE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37" y="3602037"/>
            <a:ext cx="6934200" cy="2295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700DAF-6AD7-463F-9369-4D752C3DF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9" y="827087"/>
            <a:ext cx="2495550" cy="73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C52AEE-56E1-4F77-88B9-CC96F71D8D7E}"/>
              </a:ext>
            </a:extLst>
          </p:cNvPr>
          <p:cNvSpPr txBox="1"/>
          <p:nvPr/>
        </p:nvSpPr>
        <p:spPr>
          <a:xfrm>
            <a:off x="7450580" y="1906428"/>
            <a:ext cx="60946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авторизации</a:t>
            </a: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037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Данные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E403EC-3D00-4142-ACA3-C6C2DAAC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02" y="2515618"/>
            <a:ext cx="5934229" cy="40342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607837-90E9-40AE-A018-DA0B3E9A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57" y="681475"/>
            <a:ext cx="2257425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34837-BC6A-4829-B93E-E2CD9BBA2F61}"/>
              </a:ext>
            </a:extLst>
          </p:cNvPr>
          <p:cNvSpPr txBox="1"/>
          <p:nvPr/>
        </p:nvSpPr>
        <p:spPr>
          <a:xfrm>
            <a:off x="7416397" y="1632962"/>
            <a:ext cx="60946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</a:t>
            </a: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125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Получение данных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F2ACD9-1537-4CFC-A3D4-931754F2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282"/>
            <a:ext cx="5638800" cy="2371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47590-D2DB-4CB8-A234-3635A368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640432"/>
            <a:ext cx="6267428" cy="3109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7D3B6B-F8B6-4DFE-A8B6-0BEB6989AF59}"/>
              </a:ext>
            </a:extLst>
          </p:cNvPr>
          <p:cNvSpPr txBox="1"/>
          <p:nvPr/>
        </p:nvSpPr>
        <p:spPr>
          <a:xfrm>
            <a:off x="6954924" y="1878943"/>
            <a:ext cx="60946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Вывод полученных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11534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Механизм авторизации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AE495-22F0-4689-A4A1-E9A7DC04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2119357"/>
            <a:ext cx="5191125" cy="1257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41BB7D-19B0-4099-B6A1-CB4ABF5A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519" y="3586595"/>
            <a:ext cx="6943725" cy="240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A63AE-0265-4B94-A3D8-95F2F774D24A}"/>
              </a:ext>
            </a:extLst>
          </p:cNvPr>
          <p:cNvSpPr txBox="1"/>
          <p:nvPr/>
        </p:nvSpPr>
        <p:spPr>
          <a:xfrm>
            <a:off x="6347388" y="2758351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33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Механизм регистрации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7A3063-FDBA-4AA8-98E0-7738B1D0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" y="0"/>
            <a:ext cx="5095875" cy="3838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CCA1-E359-4389-A8CD-C723CD0B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90" y="3775045"/>
            <a:ext cx="7323609" cy="3059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F04D2-CDC7-479E-80A4-AFD4322A9B72}"/>
              </a:ext>
            </a:extLst>
          </p:cNvPr>
          <p:cNvSpPr txBox="1"/>
          <p:nvPr/>
        </p:nvSpPr>
        <p:spPr>
          <a:xfrm>
            <a:off x="6595844" y="28093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230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6021204" y="2710168"/>
            <a:ext cx="5903742" cy="2959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Взаимодействие с оценками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Авторизация, регистрация, просмотр страницы рецепта через клиентское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614467" y="866558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283734" y="3133577"/>
            <a:ext cx="3908103" cy="917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(исходные данные)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9D38F8-2A84-456B-9558-D42771A4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36936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9C0D3D-6C83-40E4-9F00-621A83D2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23" y="1992141"/>
            <a:ext cx="2979688" cy="13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614467" y="866558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 (2)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154D10-30AE-46C8-94A7-416EE650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6096000" cy="15533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9452B4-8605-4832-A5B6-BB52D1A57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70924"/>
            <a:ext cx="5577534" cy="319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394E9C-C1EC-4D92-A799-C564EE54F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8014"/>
            <a:ext cx="5577534" cy="1869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D6C37-9F24-4B01-B1E3-3892E427A756}"/>
              </a:ext>
            </a:extLst>
          </p:cNvPr>
          <p:cNvSpPr txBox="1"/>
          <p:nvPr/>
        </p:nvSpPr>
        <p:spPr>
          <a:xfrm>
            <a:off x="7451190" y="3234056"/>
            <a:ext cx="3395001" cy="1611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444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614467" y="866558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 (</a:t>
            </a:r>
            <a:r>
              <a:rPr lang="en-US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3</a:t>
            </a: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BD61-3840-42A4-907F-11E79B57DBA3}"/>
              </a:ext>
            </a:extLst>
          </p:cNvPr>
          <p:cNvSpPr txBox="1"/>
          <p:nvPr/>
        </p:nvSpPr>
        <p:spPr>
          <a:xfrm>
            <a:off x="7283734" y="3133576"/>
            <a:ext cx="4054826" cy="1171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(отредактированные данные данные)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475EED-3C0A-41F6-8732-B39DBEDF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577" y="5053154"/>
            <a:ext cx="3019048" cy="12380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34AB7A-7B1B-49AD-9D53-C784F0F1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05"/>
            <a:ext cx="4610100" cy="6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1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62775" y="472663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оценок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BD61-3840-42A4-907F-11E79B57DBA3}"/>
              </a:ext>
            </a:extLst>
          </p:cNvPr>
          <p:cNvSpPr txBox="1"/>
          <p:nvPr/>
        </p:nvSpPr>
        <p:spPr>
          <a:xfrm>
            <a:off x="6858681" y="2254499"/>
            <a:ext cx="4054826" cy="2131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(данные после добавления оценок)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Токены авторизации, запросы и ответы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E5B7C-3951-4B38-8F57-4A076183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64916"/>
            <a:ext cx="6096000" cy="19930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BCAA91-55CE-4842-8BB5-CFE4A0CE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864916"/>
            <a:ext cx="5962979" cy="19930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2BD364-BB86-40A4-86E9-03131531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924886" cy="47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62774" y="1071415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Блокировка (отмена) оценок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BD61-3840-42A4-907F-11E79B57DBA3}"/>
              </a:ext>
            </a:extLst>
          </p:cNvPr>
          <p:cNvSpPr txBox="1"/>
          <p:nvPr/>
        </p:nvSpPr>
        <p:spPr>
          <a:xfrm>
            <a:off x="6858681" y="2951404"/>
            <a:ext cx="4054826" cy="2131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авторизации, запрос и ответ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(данные после добавления оценок)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18EADA-CC1E-4835-9C85-44A74EE3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281291" cy="1772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F93BB7-7E13-4FC1-A8C4-182DE393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427"/>
            <a:ext cx="4054826" cy="49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62774" y="1071415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«Инверсия» оценок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BD61-3840-42A4-907F-11E79B57DBA3}"/>
              </a:ext>
            </a:extLst>
          </p:cNvPr>
          <p:cNvSpPr txBox="1"/>
          <p:nvPr/>
        </p:nvSpPr>
        <p:spPr>
          <a:xfrm>
            <a:off x="6858681" y="2951404"/>
            <a:ext cx="4054826" cy="2131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авторизации, запрос и ответ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(данные после добавления оценок)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71B1C4-2C6E-452A-9EC4-8AC8D5C0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59511" cy="17725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2E739B-F42C-4DB0-A6FD-A3D1E5F5B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1036"/>
            <a:ext cx="3985260" cy="4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60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62774" y="1071415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Получение оценок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BD61-3840-42A4-907F-11E79B57DBA3}"/>
              </a:ext>
            </a:extLst>
          </p:cNvPr>
          <p:cNvSpPr txBox="1"/>
          <p:nvPr/>
        </p:nvSpPr>
        <p:spPr>
          <a:xfrm>
            <a:off x="7875501" y="4635271"/>
            <a:ext cx="3445642" cy="10359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авторизации, запрос и ответ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189A7D-AB47-4FFA-972F-783C8E92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476"/>
            <a:ext cx="7038095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2451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Актуализирован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рецепта;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Создан макет редактирования профиля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71F01-7607-4374-86A7-8FD77256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644067" y="1617263"/>
            <a:ext cx="6088388" cy="4933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Доработано взаимодействие с 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при выполнении запроса на авторизацию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</a:t>
            </a:r>
            <a:r>
              <a:rPr lang="ru-RU" sz="19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и обработчик редактирования данных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Внесены изменения, касающиеся оценочно-рейтингового механизма: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 модели оценок добавлено поле Статус, позволяющее блокировать и активировать оценки без их удаления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Доработаны </a:t>
            </a:r>
            <a:r>
              <a:rPr lang="ru-RU" sz="19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и обработчики добавления,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получения, редактирования, отмены Оценок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19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3967089" y="154743"/>
            <a:ext cx="8328074" cy="2152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Поддержка 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при выполнении авторизации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656AA1-0C7F-4995-88C2-C9F5668C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1474"/>
            <a:ext cx="7576963" cy="1016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9326B2-1CF1-4DD2-BED5-6BB01372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245"/>
            <a:ext cx="8145194" cy="67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6000" y="253218"/>
            <a:ext cx="6405392" cy="1969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7262355" y="3065001"/>
            <a:ext cx="4382074" cy="1788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для типового редактирования содержимого таблиц-справочников Рецепта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D5AAB4-D844-45C4-9495-1FDA0541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5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6000" y="253218"/>
            <a:ext cx="6405392" cy="1969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2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7827289" y="4068201"/>
            <a:ext cx="4006936" cy="944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редактирования данных Рецепта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F8029F-9ED9-4E58-9708-A07FD44F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695"/>
            <a:ext cx="7160122" cy="46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096000" y="2613073"/>
            <a:ext cx="6405392" cy="1631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оценок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51C17D-9D17-4C6B-80B1-9116067F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25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3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947138" y="135241"/>
            <a:ext cx="7084373" cy="23406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3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Обработчики добавления, получения, редактирования, отмены Оценок (1)</a:t>
            </a:r>
            <a:endParaRPr lang="en-US" sz="36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2D28C2-D7BC-4060-A101-30B53BA7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5915"/>
            <a:ext cx="7084373" cy="43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82265" y="1626576"/>
            <a:ext cx="5017477" cy="36048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3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Обработчики добавления, получения, редактирования, отмены Оценок (2)</a:t>
            </a:r>
            <a:endParaRPr lang="en-US" sz="36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54AA99-DD9A-4B34-8A16-101228B7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61805" cy="61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65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379</Words>
  <Application>Microsoft Office PowerPoint</Application>
  <PresentationFormat>Широкоэкранный</PresentationFormat>
  <Paragraphs>77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194</cp:revision>
  <dcterms:created xsi:type="dcterms:W3CDTF">2020-03-27T17:11:31Z</dcterms:created>
  <dcterms:modified xsi:type="dcterms:W3CDTF">2020-10-28T14:24:59Z</dcterms:modified>
</cp:coreProperties>
</file>